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notesMasterIdLst>
    <p:notesMasterId r:id="rId14"/>
  </p:notes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5" r:id="rId9"/>
    <p:sldId id="267" r:id="rId10"/>
    <p:sldId id="262" r:id="rId11"/>
    <p:sldId id="263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1474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8680E4-B444-4975-A3F6-B254D8E9C03C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57020-BE4F-4CDD-B908-8D243DA71F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8444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457020-BE4F-4CDD-B908-8D243DA71F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8683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473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411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8499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618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67924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66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244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624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91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16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08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554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263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478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410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91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083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6324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282" y="25227"/>
            <a:ext cx="9144000" cy="1646302"/>
          </a:xfrm>
        </p:spPr>
        <p:txBody>
          <a:bodyPr>
            <a:normAutofit/>
          </a:bodyPr>
          <a:lstStyle/>
          <a:p>
            <a:pPr algn="l"/>
            <a:r>
              <a:rPr sz="3200" dirty="0">
                <a:solidFill>
                  <a:srgbClr val="92D050"/>
                </a:solidFill>
              </a:rPr>
              <a:t>Tata Punch: System Flow using CAN, ECUs, and AUTOSAR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50064" y="1501520"/>
            <a:ext cx="5826719" cy="1096899"/>
          </a:xfrm>
        </p:spPr>
        <p:txBody>
          <a:bodyPr/>
          <a:lstStyle/>
          <a:p>
            <a:r>
              <a:rPr dirty="0">
                <a:solidFill>
                  <a:srgbClr val="92D050"/>
                </a:solidFill>
              </a:rPr>
              <a:t>Use Case – Automatic Headlight Control &amp; Speed </a:t>
            </a:r>
            <a:r>
              <a:rPr dirty="0" smtClean="0">
                <a:solidFill>
                  <a:srgbClr val="92D050"/>
                </a:solidFill>
              </a:rPr>
              <a:t>Monitoring</a:t>
            </a:r>
            <a:endParaRPr lang="en-IN" dirty="0" smtClean="0">
              <a:solidFill>
                <a:srgbClr val="92D050"/>
              </a:solidFill>
            </a:endParaRPr>
          </a:p>
          <a:p>
            <a:r>
              <a:rPr lang="en-IN" b="1" dirty="0" smtClean="0">
                <a:solidFill>
                  <a:srgbClr val="002060"/>
                </a:solidFill>
              </a:rPr>
              <a:t>GROUP 5</a:t>
            </a:r>
            <a:endParaRPr b="1" dirty="0">
              <a:solidFill>
                <a:srgbClr val="002060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5305874"/>
              </p:ext>
            </p:extLst>
          </p:nvPr>
        </p:nvGraphicFramePr>
        <p:xfrm>
          <a:off x="7203232" y="3564293"/>
          <a:ext cx="1940768" cy="3363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0384">
                  <a:extLst>
                    <a:ext uri="{9D8B030D-6E8A-4147-A177-3AD203B41FA5}">
                      <a16:colId xmlns:a16="http://schemas.microsoft.com/office/drawing/2014/main" val="3717003234"/>
                    </a:ext>
                  </a:extLst>
                </a:gridCol>
                <a:gridCol w="970384">
                  <a:extLst>
                    <a:ext uri="{9D8B030D-6E8A-4147-A177-3AD203B41FA5}">
                      <a16:colId xmlns:a16="http://schemas.microsoft.com/office/drawing/2014/main" val="3835484437"/>
                    </a:ext>
                  </a:extLst>
                </a:gridCol>
              </a:tblGrid>
              <a:tr h="395740"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SLIDES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787579"/>
                  </a:ext>
                </a:extLst>
              </a:tr>
              <a:tr h="395740">
                <a:tc>
                  <a:txBody>
                    <a:bodyPr/>
                    <a:lstStyle/>
                    <a:p>
                      <a:r>
                        <a:rPr lang="en-IN" dirty="0" smtClean="0"/>
                        <a:t>PRINCE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1-4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090437"/>
                  </a:ext>
                </a:extLst>
              </a:tr>
              <a:tr h="395740">
                <a:tc>
                  <a:txBody>
                    <a:bodyPr/>
                    <a:lstStyle/>
                    <a:p>
                      <a:r>
                        <a:rPr lang="en-IN" dirty="0" smtClean="0"/>
                        <a:t>USHA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5-6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9884124"/>
                  </a:ext>
                </a:extLst>
              </a:tr>
              <a:tr h="395740">
                <a:tc>
                  <a:txBody>
                    <a:bodyPr/>
                    <a:lstStyle/>
                    <a:p>
                      <a:r>
                        <a:rPr lang="en-IN" dirty="0" smtClean="0"/>
                        <a:t>VIKAS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866512"/>
                  </a:ext>
                </a:extLst>
              </a:tr>
              <a:tr h="692545">
                <a:tc>
                  <a:txBody>
                    <a:bodyPr/>
                    <a:lstStyle/>
                    <a:p>
                      <a:r>
                        <a:rPr lang="en-IN" dirty="0" smtClean="0"/>
                        <a:t>JYOTISMAN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8-9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088002"/>
                  </a:ext>
                </a:extLst>
              </a:tr>
              <a:tr h="692545">
                <a:tc>
                  <a:txBody>
                    <a:bodyPr/>
                    <a:lstStyle/>
                    <a:p>
                      <a:r>
                        <a:rPr lang="en-IN" dirty="0" smtClean="0"/>
                        <a:t>DEEPAK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075092"/>
                  </a:ext>
                </a:extLst>
              </a:tr>
              <a:tr h="395740">
                <a:tc>
                  <a:txBody>
                    <a:bodyPr/>
                    <a:lstStyle/>
                    <a:p>
                      <a:r>
                        <a:rPr lang="en-IN" dirty="0" smtClean="0"/>
                        <a:t>SUMA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11-12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82192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Benefits of CAN + ECUs + AUTOSAR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Scalable vehicle communication</a:t>
            </a:r>
          </a:p>
          <a:p>
            <a:r>
              <a:t>- Real-time control of headlights and alerts</a:t>
            </a:r>
          </a:p>
          <a:p>
            <a:r>
              <a:t>- Safe and reusable software via AUTOSAR</a:t>
            </a:r>
          </a:p>
          <a:p>
            <a:r>
              <a:t>- Modular ECUs for easy upgrade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Tata Punch uses distributed ECUs for each function</a:t>
            </a:r>
          </a:p>
          <a:p>
            <a:r>
              <a:t>- CAN ensures real-time message passing</a:t>
            </a:r>
          </a:p>
          <a:p>
            <a:r>
              <a:t>- AUTOSAR gives flexibility and standardization</a:t>
            </a:r>
          </a:p>
          <a:p>
            <a:endParaRPr/>
          </a:p>
          <a:p>
            <a:r>
              <a:t>Modern cars like Tata Punch rely on integrated architecture for safety, comfort, and automation.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37605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8457" y="3264158"/>
            <a:ext cx="6347713" cy="1320800"/>
          </a:xfrm>
        </p:spPr>
        <p:txBody>
          <a:bodyPr/>
          <a:lstStyle/>
          <a:p>
            <a:r>
              <a:rPr lang="en-IN" dirty="0" smtClean="0">
                <a:solidFill>
                  <a:srgbClr val="92D050"/>
                </a:solidFill>
                <a:latin typeface="Lucida Handwriting" panose="03010101010101010101" pitchFamily="66" charset="0"/>
              </a:rPr>
              <a:t>THANK YOU </a:t>
            </a:r>
            <a:endParaRPr lang="en-IN" dirty="0">
              <a:solidFill>
                <a:srgbClr val="92D050"/>
              </a:solidFill>
              <a:latin typeface="Lucida Handwriting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722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Functional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Vehicle: Tata Punch (Compact SUV)</a:t>
            </a:r>
          </a:p>
          <a:p>
            <a:r>
              <a:t>Use Case: Automatic Headlight &amp; Speed Warning</a:t>
            </a:r>
          </a:p>
          <a:p>
            <a:r>
              <a:t>Key Features Involved:</a:t>
            </a:r>
          </a:p>
          <a:p>
            <a:r>
              <a:t>- Ambient Light Sensor</a:t>
            </a:r>
          </a:p>
          <a:p>
            <a:r>
              <a:t>- Speed Sensor</a:t>
            </a:r>
          </a:p>
          <a:p>
            <a:r>
              <a:t>- Auto Headlights</a:t>
            </a:r>
          </a:p>
          <a:p>
            <a:r>
              <a:t>- CAN Bus Communication</a:t>
            </a:r>
          </a:p>
          <a:p>
            <a:r>
              <a:t>- Dashboard Alerts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smtClean="0"/>
              <a:t>ECUs </a:t>
            </a:r>
            <a:r>
              <a:rPr dirty="0"/>
              <a:t>Involved in Tata Punch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Light Sensor ECU – Detects ambient light</a:t>
            </a:r>
          </a:p>
          <a:p>
            <a:r>
              <a:rPr dirty="0"/>
              <a:t>Body Control Module – Controls headlight, horn, etc.</a:t>
            </a:r>
          </a:p>
          <a:p>
            <a:r>
              <a:rPr dirty="0"/>
              <a:t>Speed Sensor ECU – Measures vehicle speed</a:t>
            </a:r>
          </a:p>
          <a:p>
            <a:r>
              <a:rPr dirty="0"/>
              <a:t>Instrument Cluster ECU – Displays speed, alerts</a:t>
            </a:r>
          </a:p>
          <a:p>
            <a:r>
              <a:rPr dirty="0"/>
              <a:t>Gateway ECU – Manages CAN communication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99796" y="2212444"/>
            <a:ext cx="52997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[Driver Input - HMI ECU] </a:t>
            </a:r>
          </a:p>
          <a:p>
            <a:r>
              <a:rPr lang="en-IN" dirty="0"/>
              <a:t>        ↓ (CAN </a:t>
            </a:r>
            <a:r>
              <a:rPr lang="en-IN" dirty="0" err="1"/>
              <a:t>Msg</a:t>
            </a:r>
            <a:r>
              <a:rPr lang="en-IN" dirty="0"/>
              <a:t>: ACC ON)</a:t>
            </a:r>
          </a:p>
          <a:p>
            <a:r>
              <a:rPr lang="en-IN" dirty="0"/>
              <a:t>[Central Gateway ECU]</a:t>
            </a:r>
          </a:p>
          <a:p>
            <a:r>
              <a:rPr lang="en-IN" dirty="0"/>
              <a:t>        ↓ (CAN)</a:t>
            </a:r>
          </a:p>
          <a:p>
            <a:r>
              <a:rPr lang="en-IN" dirty="0"/>
              <a:t>[Radar ECU] → Distance → [CAN]</a:t>
            </a:r>
          </a:p>
          <a:p>
            <a:r>
              <a:rPr lang="en-IN" dirty="0"/>
              <a:t>[Speed Sensor ECU] → Speed → [CAN]</a:t>
            </a:r>
          </a:p>
          <a:p>
            <a:r>
              <a:rPr lang="en-IN" dirty="0"/>
              <a:t>        ↓</a:t>
            </a:r>
          </a:p>
          <a:p>
            <a:r>
              <a:rPr lang="en-IN" dirty="0"/>
              <a:t>[Engine ECU] ←→ [Brake ECU]</a:t>
            </a:r>
          </a:p>
          <a:p>
            <a:r>
              <a:rPr lang="en-IN" dirty="0"/>
              <a:t>       ↑</a:t>
            </a:r>
          </a:p>
          <a:p>
            <a:r>
              <a:rPr lang="en-IN" dirty="0"/>
              <a:t>     AUTOSAR (App + RTE + BSW)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99796" y="1218904"/>
            <a:ext cx="5262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>
                <a:solidFill>
                  <a:schemeClr val="accent1">
                    <a:lumMod val="75000"/>
                  </a:schemeClr>
                </a:solidFill>
              </a:rPr>
              <a:t>DIAGRAM OVERVIEW </a:t>
            </a:r>
            <a:endParaRPr lang="en-IN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3990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CAN Bus Message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CAN Messages:</a:t>
            </a:r>
          </a:p>
          <a:p>
            <a:r>
              <a:t>- 0x200 → Light Level = Low</a:t>
            </a:r>
          </a:p>
          <a:p>
            <a:r>
              <a:t>- 0x101 → Speed = 100 km/h</a:t>
            </a:r>
          </a:p>
          <a:p>
            <a:r>
              <a:t>- 0x301 → Headlights ON</a:t>
            </a:r>
          </a:p>
          <a:p>
            <a:endParaRPr/>
          </a:p>
          <a:p>
            <a:r>
              <a:t>Flow:</a:t>
            </a:r>
          </a:p>
          <a:p>
            <a:r>
              <a:t>Light Sensor ECU → BCM → Instrument Cluster ECU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AUTOSAR Stack in Tata Punch ECUs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AUTOSAR Layers:</a:t>
            </a:r>
          </a:p>
          <a:p>
            <a:r>
              <a:t>- Application Layer (e.g. Headlight Logic)</a:t>
            </a:r>
          </a:p>
          <a:p>
            <a:r>
              <a:t>- RTE (Connects App to BSW)</a:t>
            </a:r>
          </a:p>
          <a:p>
            <a:r>
              <a:t>- BSW (CAN Driver, NVM, OS)</a:t>
            </a:r>
          </a:p>
          <a:p>
            <a:r>
              <a:t>- MCAL (Sensor Interfaces)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End-to-End Flow in Tata Punch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Driver Turns ON Auto Light → Light Sensor ECU detects darkness</a:t>
            </a:r>
          </a:p>
          <a:p>
            <a:r>
              <a:t>→ CAN Message → BCM → Headlights ON</a:t>
            </a:r>
          </a:p>
          <a:p>
            <a:r>
              <a:t>→ Speed Sensor → Speed Sent via CAN</a:t>
            </a:r>
          </a:p>
          <a:p>
            <a:r>
              <a:t>→ Dashboard Warning if Over Speed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7242" y="2416000"/>
            <a:ext cx="948923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/>
              <a:t>+----------------------+       +----------------------+      +----------------------+</a:t>
            </a:r>
          </a:p>
          <a:p>
            <a:r>
              <a:rPr lang="en-IN" sz="1400" dirty="0"/>
              <a:t>| Light Sensor ECU     |       | Speed Sensor ECU     |      | Instrument Cluster ECU|</a:t>
            </a:r>
          </a:p>
          <a:p>
            <a:r>
              <a:rPr lang="en-IN" sz="1400" dirty="0"/>
              <a:t>| - Senses ambient light|       | - Measures speed     |      | - Displays warnings   |</a:t>
            </a:r>
          </a:p>
          <a:p>
            <a:r>
              <a:rPr lang="en-IN" sz="1400" dirty="0"/>
              <a:t>+----------+-----------+       +----------+-----------+      +-----------+----------+</a:t>
            </a:r>
          </a:p>
          <a:p>
            <a:r>
              <a:rPr lang="en-IN" sz="1400" dirty="0"/>
              <a:t>           |                              |                                 |</a:t>
            </a:r>
          </a:p>
          <a:p>
            <a:r>
              <a:rPr lang="en-IN" sz="1400" dirty="0"/>
              <a:t>           v                              </a:t>
            </a:r>
            <a:r>
              <a:rPr lang="en-IN" sz="1400" dirty="0" err="1"/>
              <a:t>v</a:t>
            </a:r>
            <a:r>
              <a:rPr lang="en-IN" sz="1400" dirty="0"/>
              <a:t>                                 ^</a:t>
            </a:r>
          </a:p>
          <a:p>
            <a:r>
              <a:rPr lang="en-IN" sz="1400" dirty="0"/>
              <a:t>     CAN </a:t>
            </a:r>
            <a:r>
              <a:rPr lang="en-IN" sz="1400" dirty="0" err="1"/>
              <a:t>Msg</a:t>
            </a:r>
            <a:r>
              <a:rPr lang="en-IN" sz="1400" dirty="0"/>
              <a:t>: Light = Low           CAN </a:t>
            </a:r>
            <a:r>
              <a:rPr lang="en-IN" sz="1400" dirty="0" err="1"/>
              <a:t>Msg</a:t>
            </a:r>
            <a:r>
              <a:rPr lang="en-IN" sz="1400" dirty="0"/>
              <a:t>: Speed = 100 km/h        CAN </a:t>
            </a:r>
            <a:r>
              <a:rPr lang="en-IN" sz="1400" dirty="0" err="1"/>
              <a:t>Msg</a:t>
            </a:r>
            <a:r>
              <a:rPr lang="en-IN" sz="1400" dirty="0"/>
              <a:t>: Headlight ON</a:t>
            </a:r>
          </a:p>
          <a:p>
            <a:r>
              <a:rPr lang="en-IN" sz="1400" dirty="0"/>
              <a:t>           |                              |                                 ^</a:t>
            </a:r>
          </a:p>
          <a:p>
            <a:r>
              <a:rPr lang="en-IN" sz="1400" dirty="0"/>
              <a:t>           v                              </a:t>
            </a:r>
            <a:r>
              <a:rPr lang="en-IN" sz="1400" dirty="0" err="1"/>
              <a:t>v</a:t>
            </a:r>
            <a:r>
              <a:rPr lang="en-IN" sz="1400" dirty="0"/>
              <a:t>                                 |</a:t>
            </a:r>
          </a:p>
          <a:p>
            <a:r>
              <a:rPr lang="en-IN" sz="1400" dirty="0"/>
              <a:t>+----------------------+       +----------------------+      +----------------------+</a:t>
            </a:r>
          </a:p>
          <a:p>
            <a:r>
              <a:rPr lang="en-IN" sz="1400" dirty="0"/>
              <a:t>| Body Control Module  |&lt;------|    Gateway ECU        |-----&gt;|  Application Logic    |</a:t>
            </a:r>
          </a:p>
          <a:p>
            <a:r>
              <a:rPr lang="en-IN" sz="1400" dirty="0"/>
              <a:t>| - Turns ON Headlights|       +----------------------+      | - Headlight logic     |</a:t>
            </a:r>
          </a:p>
          <a:p>
            <a:r>
              <a:rPr lang="en-IN" sz="1400" dirty="0"/>
              <a:t>+----------------------+                                      +----------------------+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17242" y="858416"/>
            <a:ext cx="71379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FULL SYSTEM FLOW — Tata Punch Auto Lights &amp; Speed Warning</a:t>
            </a:r>
            <a:endParaRPr lang="en-IN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390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48882" y="1569518"/>
            <a:ext cx="4572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/>
              <a:t>[Sensors (Radar, Camera)]</a:t>
            </a:r>
          </a:p>
          <a:p>
            <a:r>
              <a:rPr lang="en-IN" dirty="0"/>
              <a:t>        ↓</a:t>
            </a:r>
          </a:p>
          <a:p>
            <a:r>
              <a:rPr lang="en-IN" dirty="0"/>
              <a:t>[Sensor ECU (CAN </a:t>
            </a:r>
            <a:r>
              <a:rPr lang="en-IN" dirty="0" err="1"/>
              <a:t>Tx</a:t>
            </a:r>
            <a:r>
              <a:rPr lang="en-IN" dirty="0"/>
              <a:t>)] ─────────┐</a:t>
            </a:r>
          </a:p>
          <a:p>
            <a:r>
              <a:rPr lang="en-IN" dirty="0"/>
              <a:t>                               ↓</a:t>
            </a:r>
          </a:p>
          <a:p>
            <a:r>
              <a:rPr lang="en-IN" dirty="0"/>
              <a:t>                      [ADAS ECU - AUTOSAR]</a:t>
            </a:r>
          </a:p>
          <a:p>
            <a:r>
              <a:rPr lang="en-IN" dirty="0"/>
              <a:t>                      ├─ Receives CAN</a:t>
            </a:r>
          </a:p>
          <a:p>
            <a:r>
              <a:rPr lang="en-IN" dirty="0"/>
              <a:t>                      ├─ Processes in SWC</a:t>
            </a:r>
          </a:p>
          <a:p>
            <a:r>
              <a:rPr lang="en-IN" dirty="0"/>
              <a:t>                      ├─ Uses RTE &amp; BSW</a:t>
            </a:r>
          </a:p>
          <a:p>
            <a:r>
              <a:rPr lang="en-IN" dirty="0"/>
              <a:t>                      ↓</a:t>
            </a:r>
          </a:p>
          <a:p>
            <a:r>
              <a:rPr lang="en-IN" dirty="0"/>
              <a:t>         ┌────────────┴────────────┐</a:t>
            </a:r>
          </a:p>
          <a:p>
            <a:r>
              <a:rPr lang="en-IN" dirty="0"/>
              <a:t>         ↓                         ↓</a:t>
            </a:r>
          </a:p>
          <a:p>
            <a:r>
              <a:rPr lang="en-IN" dirty="0"/>
              <a:t> [Engine ECU - AUTOSAR]     [Brake ECU - AUTOSAR]</a:t>
            </a:r>
          </a:p>
          <a:p>
            <a:r>
              <a:rPr lang="en-IN" dirty="0"/>
              <a:t>         ↓                         ↓</a:t>
            </a:r>
          </a:p>
          <a:p>
            <a:r>
              <a:rPr lang="en-IN" dirty="0"/>
              <a:t>   Adjusts throttle             Applies brakes</a:t>
            </a:r>
          </a:p>
          <a:p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129004" y="513184"/>
            <a:ext cx="55237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 smtClean="0">
                <a:solidFill>
                  <a:schemeClr val="accent1">
                    <a:lumMod val="75000"/>
                  </a:schemeClr>
                </a:solidFill>
              </a:rPr>
              <a:t>FLOW CHART</a:t>
            </a:r>
            <a:endParaRPr lang="en-IN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058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231</TotalTime>
  <Words>565</Words>
  <Application>Microsoft Office PowerPoint</Application>
  <PresentationFormat>On-screen Show (4:3)</PresentationFormat>
  <Paragraphs>104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Lucida Handwriting</vt:lpstr>
      <vt:lpstr>Trebuchet MS</vt:lpstr>
      <vt:lpstr>Wingdings 3</vt:lpstr>
      <vt:lpstr>Facet</vt:lpstr>
      <vt:lpstr>Tata Punch: System Flow using CAN, ECUs, and AUTOSAR</vt:lpstr>
      <vt:lpstr>Functional Overview</vt:lpstr>
      <vt:lpstr>ECUs Involved in Tata Punch System</vt:lpstr>
      <vt:lpstr>PowerPoint Presentation</vt:lpstr>
      <vt:lpstr>CAN Bus Message Flow</vt:lpstr>
      <vt:lpstr>AUTOSAR Stack in Tata Punch ECUs</vt:lpstr>
      <vt:lpstr>End-to-End Flow in Tata Punch</vt:lpstr>
      <vt:lpstr>PowerPoint Presentation</vt:lpstr>
      <vt:lpstr>PowerPoint Presentation</vt:lpstr>
      <vt:lpstr>Benefits of CAN + ECUs + AUTOSAR</vt:lpstr>
      <vt:lpstr>Key Takeaways</vt:lpstr>
      <vt:lpstr>THANK YOU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Tata Punch: System Flow using CAN, ECUs, and AUTOSAR</dc:title>
  <dc:subject/>
  <dc:creator/>
  <cp:keywords/>
  <dc:description>generated using python-pptx</dc:description>
  <cp:lastModifiedBy>HP</cp:lastModifiedBy>
  <cp:revision>12</cp:revision>
  <dcterms:created xsi:type="dcterms:W3CDTF">2013-01-27T09:14:16Z</dcterms:created>
  <dcterms:modified xsi:type="dcterms:W3CDTF">2025-07-31T09:43:28Z</dcterms:modified>
  <cp:category/>
</cp:coreProperties>
</file>

<file path=docProps/thumbnail.jpeg>
</file>